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C3F50-A01D-4941-9938-3F9AB65E69C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D2FA-7FBB-4317-A7DA-2A487472E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DOUBLE NUMBER LINE DIAGRAMS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*Double Line Graphs are </a:t>
            </a:r>
            <a:r>
              <a:rPr lang="en-US" i="1" dirty="0" smtClean="0"/>
              <a:t>best</a:t>
            </a:r>
            <a:r>
              <a:rPr lang="en-US" dirty="0" smtClean="0"/>
              <a:t> to use when your units are not the same in your ratio.  </a:t>
            </a:r>
          </a:p>
          <a:p>
            <a:pPr algn="ctr"/>
            <a:r>
              <a:rPr lang="en-US" b="1" dirty="0" smtClean="0"/>
              <a:t>For example:  10 meters in 4 seconds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*On a double number line diagram, if the top and bottom numbers are in the same ratio then they are located the same distance from 0 on their respective number lines.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495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8482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267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meters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609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seconds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62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*Once we represent 10 meters in 4 seconds below we can use multiplication and division to find other ratios that are equivalent and represent different forms of the same ratio.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4196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1000" y="4495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579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04800" y="51816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4800" y="5486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200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*Now we use the number line relationship to come up with other ratios.  An easy one is to split in half or double.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90800" y="4876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4495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79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924800" y="48576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96200" y="4476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72400" y="577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  <p:bldP spid="16" grpId="0"/>
      <p:bldP spid="17" grpId="0"/>
      <p:bldP spid="23" grpId="0"/>
      <p:bldP spid="24" grpId="0"/>
      <p:bldP spid="30" grpId="0"/>
      <p:bldP spid="32" grpId="0"/>
      <p:bldP spid="33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143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13716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143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meters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2971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seconds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4958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672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81000" y="2057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1000" y="23622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67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001000" y="17334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72400" y="1352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48600" y="26478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3276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*Let’s look at some other relationships:  Let’s take 5 to 2.  Knowing this, how could we determine how long it would take to go 15 meters? </a:t>
            </a:r>
            <a:endParaRPr lang="en-US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722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43600" y="1371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" y="45469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*To come up with the unit rate, we would look at the bottom unit of seconds.  In order to get that to be 1 we would have to divide by two.  So if we divide by two on the top and bottom we have our units for the unit rate.</a:t>
            </a:r>
            <a:endParaRPr lang="en-US" sz="20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905000" y="1752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76400" y="1371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57150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*So using the double line graph we have determined that </a:t>
            </a:r>
          </a:p>
          <a:p>
            <a:pPr algn="ctr"/>
            <a:r>
              <a:rPr lang="en-US" sz="2800" b="1" dirty="0" smtClean="0"/>
              <a:t>the unit rate is 2.5 meters per second.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3886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 that the distances from the respective zeros on each of the number lines is the same.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30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DOUBLE NUMBER LINE DIAGRAMS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8" grpId="0"/>
      <p:bldP spid="37" grpId="0"/>
      <p:bldP spid="38" grpId="0"/>
      <p:bldP spid="40" grpId="0"/>
      <p:bldP spid="41" grpId="0"/>
      <p:bldP spid="42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Double number lines to solve problems</a:t>
            </a:r>
            <a:endParaRPr lang="en-US" sz="40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Driving at a constant speed, you drove 14 miles in 20 minutes. </a:t>
            </a:r>
            <a:r>
              <a:rPr lang="en-US" sz="2800" dirty="0" smtClean="0"/>
              <a:t> On </a:t>
            </a:r>
            <a:r>
              <a:rPr lang="en-US" sz="2800" dirty="0"/>
              <a:t>a “double number line”, show different distances and times that would give you the same speed. Identify equivalent rates below.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8600" y="3849469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Distance</a:t>
            </a:r>
          </a:p>
          <a:p>
            <a:r>
              <a:rPr lang="en-US" sz="1800" b="1" dirty="0" smtClean="0"/>
              <a:t>               0 </a:t>
            </a:r>
            <a:r>
              <a:rPr lang="en-US" sz="1800" b="1" dirty="0"/>
              <a:t>miles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114800" y="4125912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14 miles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600" y="53340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/>
              <a:t>              </a:t>
            </a:r>
            <a:r>
              <a:rPr lang="en-US" sz="1800" b="1" dirty="0" smtClean="0"/>
              <a:t>0 </a:t>
            </a:r>
            <a:r>
              <a:rPr lang="en-US" sz="1800" b="1" dirty="0"/>
              <a:t>minutes</a:t>
            </a:r>
          </a:p>
          <a:p>
            <a:r>
              <a:rPr lang="en-US" sz="1800" b="1" dirty="0"/>
              <a:t>Time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114800" y="533400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20 minutes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543800" y="4125912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28 miles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43800" y="5334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40 minutes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286000" y="53340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10 minutes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362200" y="4114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/>
              <a:t>7 miles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6248400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from commoncoretools.wordpress.com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1430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58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" y="48006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" y="5105400"/>
            <a:ext cx="8153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4495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447669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5867400" y="4114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21 </a:t>
            </a:r>
            <a:r>
              <a:rPr lang="en-US" sz="1800" b="1" dirty="0"/>
              <a:t>miles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322888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30 </a:t>
            </a:r>
            <a:r>
              <a:rPr lang="en-US" sz="1800" b="1" dirty="0"/>
              <a:t>minutes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324600" y="4465578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347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susan_shell</dc:creator>
  <cp:lastModifiedBy>thenry</cp:lastModifiedBy>
  <cp:revision>2</cp:revision>
  <dcterms:created xsi:type="dcterms:W3CDTF">2012-09-04T03:07:46Z</dcterms:created>
  <dcterms:modified xsi:type="dcterms:W3CDTF">2014-04-07T21:35:19Z</dcterms:modified>
</cp:coreProperties>
</file>